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29F56-D291-4B74-A483-3230959EBD29}" type="datetimeFigureOut">
              <a:rPr kumimoji="1" lang="ja-JP" altLang="en-US" smtClean="0"/>
              <a:t>2022/7/11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7F08E-5C58-462B-B87B-B11C81695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5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7F08E-5C58-462B-B87B-B11C81695E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82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2022/7/11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2022/7/11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-433449" y="600589"/>
            <a:ext cx="79912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　　［商品名：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つ折りファイル　たた丸］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067944" y="6111429"/>
            <a:ext cx="4923143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埼玉県さいたま市中央区本町西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52745" y="4639076"/>
            <a:ext cx="5276105" cy="120320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pl-PL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Ｗ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310×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Ｈ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㎜（２つ折り：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W155×H220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半透明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梱包：適量ﾀﾞﾝﾎﾞｰﾙ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梱包ｻｲｽﾞ：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W320×D225×H170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52745" y="3379485"/>
            <a:ext cx="4962823" cy="116955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en-US" altLang="ja-JP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サイズの書類をたたんで、保管可能です</a:t>
            </a:r>
            <a:endParaRPr lang="en-US" altLang="ja-JP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書類に折り目を付けず、バック等に収納できます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0BD7EC3-92F8-42C6-A845-E6910CF99E8A}"/>
              </a:ext>
            </a:extLst>
          </p:cNvPr>
          <p:cNvSpPr txBox="1"/>
          <p:nvPr/>
        </p:nvSpPr>
        <p:spPr>
          <a:xfrm>
            <a:off x="222591" y="223234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TS61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" name="図 6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DF825D52-D517-46BB-8A80-C9A285ECA4A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431" y="1819095"/>
            <a:ext cx="2981257" cy="1355394"/>
          </a:xfrm>
          <a:prstGeom prst="rect">
            <a:avLst/>
          </a:prstGeom>
        </p:spPr>
      </p:pic>
      <p:pic>
        <p:nvPicPr>
          <p:cNvPr id="10" name="図 9" descr="ダイアグラム&#10;&#10;低い精度で自動的に生成された説明">
            <a:extLst>
              <a:ext uri="{FF2B5EF4-FFF2-40B4-BE49-F238E27FC236}">
                <a16:creationId xmlns:a16="http://schemas.microsoft.com/office/drawing/2014/main" id="{4CD5E9C9-0E01-4C25-8336-0BEBCD80F06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431" y="3208270"/>
            <a:ext cx="2981257" cy="1355393"/>
          </a:xfrm>
          <a:prstGeom prst="rect">
            <a:avLst/>
          </a:prstGeom>
        </p:spPr>
      </p:pic>
      <p:pic>
        <p:nvPicPr>
          <p:cNvPr id="12" name="図 11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2F9F466B-95C7-4905-ADD9-A6DC7CBFF2B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243" y="4608683"/>
            <a:ext cx="3018445" cy="1367685"/>
          </a:xfrm>
          <a:prstGeom prst="rect">
            <a:avLst/>
          </a:prstGeom>
        </p:spPr>
      </p:pic>
      <p:pic>
        <p:nvPicPr>
          <p:cNvPr id="14" name="図 13" descr="アプリケーション が含まれている画像&#10;&#10;自動的に生成された説明">
            <a:extLst>
              <a:ext uri="{FF2B5EF4-FFF2-40B4-BE49-F238E27FC236}">
                <a16:creationId xmlns:a16="http://schemas.microsoft.com/office/drawing/2014/main" id="{BBDD8445-9E3F-4EDE-9BE0-B4365FA60E2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44" y="1279829"/>
            <a:ext cx="4735424" cy="208200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673</TotalTime>
  <Words>103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嶋田 ゆり</cp:lastModifiedBy>
  <cp:revision>91</cp:revision>
  <cp:lastPrinted>2021-03-08T06:51:52Z</cp:lastPrinted>
  <dcterms:created xsi:type="dcterms:W3CDTF">2013-04-02T06:14:51Z</dcterms:created>
  <dcterms:modified xsi:type="dcterms:W3CDTF">2022-07-11T10:31:30Z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